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9" r:id="rId3"/>
    <p:sldId id="258" r:id="rId4"/>
    <p:sldId id="257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53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CF655-0686-4FA7-9CC5-67BE00C2266D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E4B3B-9140-4F8C-B36A-EB56AAD3C8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99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4B3B-9140-4F8C-B36A-EB56AAD3C8A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82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4B3B-9140-4F8C-B36A-EB56AAD3C8A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057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66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40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93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9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58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74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60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60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26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49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025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53D2-E0FB-4216-87FD-B1A0E4B435E7}" type="datetimeFigureOut">
              <a:rPr lang="en-AU" smtClean="0"/>
              <a:t>1/11/2021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2BA4-BCDF-48C8-BF83-E55998DC41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47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3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DOES YOUR RESUME LOOK LIKE THIS?</a:t>
            </a:r>
          </a:p>
          <a:p>
            <a:endParaRPr lang="en-AU" sz="1600" b="1" dirty="0"/>
          </a:p>
          <a:p>
            <a:r>
              <a:rPr lang="en-AU" sz="1600" b="1" dirty="0"/>
              <a:t>Name	</a:t>
            </a:r>
            <a:r>
              <a:rPr lang="en-AU" sz="1600" dirty="0"/>
              <a:t>Your Name</a:t>
            </a:r>
          </a:p>
          <a:p>
            <a:r>
              <a:rPr lang="en-AU" sz="1600" b="1" dirty="0"/>
              <a:t>Address	</a:t>
            </a:r>
            <a:r>
              <a:rPr lang="en-AU" sz="1600" dirty="0"/>
              <a:t>32 Ocean Beach Road Umina 2257 NSW</a:t>
            </a:r>
          </a:p>
          <a:p>
            <a:r>
              <a:rPr lang="en-AU" sz="1600" b="1" dirty="0"/>
              <a:t>Contact	</a:t>
            </a:r>
            <a:r>
              <a:rPr lang="en-AU" sz="1600" dirty="0"/>
              <a:t>0434 908 897</a:t>
            </a:r>
          </a:p>
          <a:p>
            <a:endParaRPr lang="en-AU" sz="1600" b="1" dirty="0"/>
          </a:p>
          <a:p>
            <a:r>
              <a:rPr lang="en-AU" sz="1600" b="1" dirty="0"/>
              <a:t>Education</a:t>
            </a:r>
          </a:p>
          <a:p>
            <a:r>
              <a:rPr lang="en-AU" sz="1600" dirty="0"/>
              <a:t>Brisbane Water Secondary College 2014 – 2018</a:t>
            </a:r>
          </a:p>
          <a:p>
            <a:r>
              <a:rPr lang="en-AU" sz="1600" dirty="0"/>
              <a:t>Year 11/12 -  English, Maths, geography, Ancient History, CAFS, SLR</a:t>
            </a:r>
          </a:p>
          <a:p>
            <a:endParaRPr lang="en-AU" sz="1600" dirty="0"/>
          </a:p>
          <a:p>
            <a:r>
              <a:rPr lang="en-AU" sz="1600" b="1" dirty="0"/>
              <a:t>Work Experience</a:t>
            </a:r>
          </a:p>
          <a:p>
            <a:r>
              <a:rPr lang="en-AU" sz="1600" dirty="0"/>
              <a:t>Joe’s Business – 1 week, 2016</a:t>
            </a:r>
          </a:p>
          <a:p>
            <a:r>
              <a:rPr lang="en-AU" sz="1600" dirty="0"/>
              <a:t>I mow neighbours’ lawns when they need it and babysit mum’s friend’s kids</a:t>
            </a:r>
          </a:p>
          <a:p>
            <a:endParaRPr lang="en-AU" sz="1600" b="1" dirty="0"/>
          </a:p>
          <a:p>
            <a:r>
              <a:rPr lang="en-AU" sz="1600" b="1" dirty="0"/>
              <a:t>Sport</a:t>
            </a:r>
          </a:p>
          <a:p>
            <a:r>
              <a:rPr lang="en-AU" sz="1600" dirty="0"/>
              <a:t>Umina United Soccer – U5’s - U16’s</a:t>
            </a:r>
          </a:p>
          <a:p>
            <a:endParaRPr lang="en-AU" sz="1600" b="1" dirty="0"/>
          </a:p>
          <a:p>
            <a:r>
              <a:rPr lang="en-AU" sz="1600" b="1" dirty="0"/>
              <a:t>Interests</a:t>
            </a:r>
          </a:p>
          <a:p>
            <a:r>
              <a:rPr lang="en-AU" sz="1600" dirty="0"/>
              <a:t>Gaming, listening to music, going to the beach</a:t>
            </a:r>
          </a:p>
          <a:p>
            <a:endParaRPr lang="en-AU" sz="1600" dirty="0"/>
          </a:p>
          <a:p>
            <a:r>
              <a:rPr lang="en-AU" sz="1600" b="1" dirty="0"/>
              <a:t>References</a:t>
            </a:r>
          </a:p>
          <a:p>
            <a:r>
              <a:rPr lang="en-AU" sz="1600" dirty="0"/>
              <a:t>Mum’s friend 0434 690 721</a:t>
            </a:r>
          </a:p>
        </p:txBody>
      </p:sp>
    </p:spTree>
    <p:extLst>
      <p:ext uri="{BB962C8B-B14F-4D97-AF65-F5344CB8AC3E}">
        <p14:creationId xmlns:p14="http://schemas.microsoft.com/office/powerpoint/2010/main" val="257550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Where can a great resume take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Part-time job to help you financially through </a:t>
            </a:r>
            <a:r>
              <a:rPr lang="en-AU" dirty="0" err="1"/>
              <a:t>tafe</a:t>
            </a:r>
            <a:r>
              <a:rPr lang="en-AU" dirty="0"/>
              <a:t> / </a:t>
            </a:r>
            <a:r>
              <a:rPr lang="en-AU" dirty="0" err="1"/>
              <a:t>uni</a:t>
            </a:r>
            <a:endParaRPr lang="en-AU" dirty="0"/>
          </a:p>
          <a:p>
            <a:r>
              <a:rPr lang="en-AU" dirty="0"/>
              <a:t>Full-time job, cadetship, traineeship, apprenticeship</a:t>
            </a:r>
          </a:p>
          <a:p>
            <a:r>
              <a:rPr lang="en-AU" dirty="0"/>
              <a:t>Entry into a course that requires an interview (most creative courses will)</a:t>
            </a:r>
          </a:p>
          <a:p>
            <a:r>
              <a:rPr lang="en-AU" dirty="0"/>
              <a:t>Early entry </a:t>
            </a:r>
            <a:r>
              <a:rPr lang="en-AU" dirty="0" err="1"/>
              <a:t>eg</a:t>
            </a:r>
            <a:r>
              <a:rPr lang="en-AU" dirty="0"/>
              <a:t>. Global Leadership at Macquarie University</a:t>
            </a:r>
          </a:p>
        </p:txBody>
      </p:sp>
    </p:spTree>
    <p:extLst>
      <p:ext uri="{BB962C8B-B14F-4D97-AF65-F5344CB8AC3E}">
        <p14:creationId xmlns:p14="http://schemas.microsoft.com/office/powerpoint/2010/main" val="220430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/>
              <a:t>What </a:t>
            </a:r>
            <a:r>
              <a:rPr lang="en-AU" sz="3200" b="1" dirty="0"/>
              <a:t>you</a:t>
            </a:r>
            <a:r>
              <a:rPr lang="en-AU" sz="3200" dirty="0"/>
              <a:t> can do </a:t>
            </a:r>
            <a:r>
              <a:rPr lang="en-AU" sz="3200" b="1" dirty="0"/>
              <a:t>at school</a:t>
            </a:r>
            <a:r>
              <a:rPr lang="en-AU" sz="3200" dirty="0"/>
              <a:t> in the next few years to improve your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r>
              <a:rPr lang="en-AU" sz="1800" dirty="0"/>
              <a:t>Get on top of literacy (English) and numeracy (Maths)</a:t>
            </a:r>
          </a:p>
          <a:p>
            <a:pPr marL="0" indent="0">
              <a:buNone/>
            </a:pPr>
            <a:r>
              <a:rPr lang="en-AU" sz="1800" dirty="0"/>
              <a:t>You can sit a literacy/numeracy test online when you leave school to include in your resume</a:t>
            </a:r>
          </a:p>
          <a:p>
            <a:r>
              <a:rPr lang="en-AU" sz="1800" dirty="0"/>
              <a:t>White Card, First Aid, RSA and RCG Certificates</a:t>
            </a:r>
          </a:p>
          <a:p>
            <a:r>
              <a:rPr lang="en-AU" sz="1800" dirty="0"/>
              <a:t>Earn awards – STAR Awards, Academic Achievement Awards.</a:t>
            </a:r>
          </a:p>
          <a:p>
            <a:r>
              <a:rPr lang="en-AU" sz="1800" dirty="0"/>
              <a:t>Volunteer for school fundraising  (for formal etc.)</a:t>
            </a:r>
          </a:p>
          <a:p>
            <a:r>
              <a:rPr lang="en-AU" sz="1800" dirty="0"/>
              <a:t>School sport teams</a:t>
            </a:r>
          </a:p>
          <a:p>
            <a:r>
              <a:rPr lang="en-AU" sz="1800" dirty="0"/>
              <a:t>Duke of Edinburgh</a:t>
            </a:r>
          </a:p>
          <a:p>
            <a:r>
              <a:rPr lang="en-AU" sz="1800" dirty="0"/>
              <a:t>Gold, Silver and Bronze Leadership Badges</a:t>
            </a:r>
          </a:p>
          <a:p>
            <a:r>
              <a:rPr lang="en-AU" sz="1800" dirty="0"/>
              <a:t>Kokoda Track</a:t>
            </a:r>
          </a:p>
          <a:p>
            <a:r>
              <a:rPr lang="en-AU" sz="1800" dirty="0"/>
              <a:t>Model United Nations Assembly</a:t>
            </a:r>
          </a:p>
          <a:p>
            <a:r>
              <a:rPr lang="en-AU" sz="1800" dirty="0"/>
              <a:t>Excellent attendance (include your report with your resume)</a:t>
            </a:r>
          </a:p>
          <a:p>
            <a:r>
              <a:rPr lang="en-AU" sz="1800" dirty="0"/>
              <a:t>Great attitude (include your report with your resume)</a:t>
            </a:r>
          </a:p>
          <a:p>
            <a:pPr marL="0" indent="0">
              <a:buNone/>
            </a:pPr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37622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/>
              <a:t>What can </a:t>
            </a:r>
            <a:r>
              <a:rPr lang="en-AU" sz="3200" b="1" dirty="0"/>
              <a:t>you</a:t>
            </a:r>
            <a:r>
              <a:rPr lang="en-AU" sz="3200" dirty="0"/>
              <a:t> do </a:t>
            </a:r>
            <a:r>
              <a:rPr lang="en-AU" sz="3200" b="1" dirty="0"/>
              <a:t>outside of school </a:t>
            </a:r>
            <a:r>
              <a:rPr lang="en-AU" sz="3200" dirty="0"/>
              <a:t>in the next few years to improve your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AU" sz="2800" dirty="0"/>
              <a:t>Part-time job (some say this is very important)</a:t>
            </a:r>
          </a:p>
          <a:p>
            <a:r>
              <a:rPr lang="en-AU" sz="2800" dirty="0"/>
              <a:t>Do some ongoing volunteer work </a:t>
            </a:r>
            <a:r>
              <a:rPr lang="en-AU" sz="2000" dirty="0"/>
              <a:t>(employers view ongoing volunteer work as on ‘the same level’ as paid work)</a:t>
            </a:r>
            <a:r>
              <a:rPr lang="en-AU" sz="2800" dirty="0"/>
              <a:t>  Volunteer with SES, Rural Fire Service, Scouts, Surf-Lifesaving NSW, nursing homes, Mary Mac’s etc. </a:t>
            </a:r>
          </a:p>
          <a:p>
            <a:r>
              <a:rPr lang="en-AU" sz="2800" dirty="0"/>
              <a:t>Join a group or organisation of your interest </a:t>
            </a:r>
            <a:r>
              <a:rPr lang="en-AU" sz="2800" dirty="0" err="1"/>
              <a:t>eg</a:t>
            </a:r>
            <a:r>
              <a:rPr lang="en-AU" sz="2800" dirty="0"/>
              <a:t>. music, art, dance, drama, martial arts </a:t>
            </a:r>
            <a:r>
              <a:rPr lang="en-AU" sz="2800" dirty="0" err="1"/>
              <a:t>etc</a:t>
            </a:r>
            <a:endParaRPr lang="en-AU" sz="2800" dirty="0"/>
          </a:p>
          <a:p>
            <a:r>
              <a:rPr lang="en-AU" sz="2800" dirty="0"/>
              <a:t>Get involved in organised sport, coach a younger team, take on a role in the club </a:t>
            </a:r>
            <a:r>
              <a:rPr lang="en-AU" sz="2800" dirty="0" err="1"/>
              <a:t>eg</a:t>
            </a:r>
            <a:r>
              <a:rPr lang="en-AU" sz="2800" dirty="0"/>
              <a:t>. assistant coach.</a:t>
            </a:r>
          </a:p>
          <a:p>
            <a:pPr marL="0" indent="0">
              <a:buNone/>
            </a:pPr>
            <a:endParaRPr lang="en-AU" sz="2800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77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Creative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Creative portfolios are required at interview for entry into many creative Diplomas and Degrees.  They demonstrate to an interviewer your creative flair and creative potential.</a:t>
            </a:r>
          </a:p>
          <a:p>
            <a:r>
              <a:rPr lang="en-AU" sz="2000" dirty="0"/>
              <a:t>Creative portfolios can include drawings, paintings, sculpture, computer generated animations / graphics, clothing designs, photographs, poetry, written pieces.</a:t>
            </a:r>
          </a:p>
          <a:p>
            <a:r>
              <a:rPr lang="en-AU" sz="2000" dirty="0"/>
              <a:t>You are not limited to art in the traditional sense of the word.</a:t>
            </a:r>
          </a:p>
          <a:p>
            <a:r>
              <a:rPr lang="en-AU" sz="2000" dirty="0"/>
              <a:t>Courses run at this school which you can use to create and add to your creative portfolio</a:t>
            </a:r>
          </a:p>
          <a:p>
            <a:pPr marL="0" indent="0">
              <a:buNone/>
            </a:pPr>
            <a:r>
              <a:rPr lang="en-AU" sz="1800" dirty="0"/>
              <a:t>Visual Design Portfolio, Photography, AIE Animation and Games Design, Furniture Making, Screen and Media, Design and Technology, Visual Art, Industrial Technology, Entertainment</a:t>
            </a:r>
          </a:p>
        </p:txBody>
      </p:sp>
    </p:spTree>
    <p:extLst>
      <p:ext uri="{BB962C8B-B14F-4D97-AF65-F5344CB8AC3E}">
        <p14:creationId xmlns:p14="http://schemas.microsoft.com/office/powerpoint/2010/main" val="340493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06489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/>
              <a:t>What you should / should not include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Your photo – will it make you look too young?  Is it relevant to the position? Hairdresser – yes, Plumber – 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Your age – Could the employer think you are too young? (alternately too old?)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Current – 2 years – unless the achievement is amazing.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“I can use the internet” and other similar statements.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Abbreviations </a:t>
            </a:r>
            <a:r>
              <a:rPr lang="en-AU" sz="2000" dirty="0" err="1"/>
              <a:t>eg</a:t>
            </a:r>
            <a:r>
              <a:rPr lang="en-AU" sz="2000" dirty="0"/>
              <a:t>.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Slang.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latin typeface="Comic Sans MS" panose="030F0702030302020204" pitchFamily="66" charset="0"/>
              </a:rPr>
              <a:t>Font like comic sans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Be ready to back up your written statements with examples </a:t>
            </a:r>
            <a:r>
              <a:rPr lang="en-AU" sz="2000" dirty="0" err="1"/>
              <a:t>eg</a:t>
            </a:r>
            <a:r>
              <a:rPr lang="en-AU" sz="2000" dirty="0"/>
              <a:t>. Team work, good communication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Attention to detail.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Exaggeration / lies.</a:t>
            </a:r>
          </a:p>
        </p:txBody>
      </p:sp>
    </p:spTree>
    <p:extLst>
      <p:ext uri="{BB962C8B-B14F-4D97-AF65-F5344CB8AC3E}">
        <p14:creationId xmlns:p14="http://schemas.microsoft.com/office/powerpoint/2010/main" val="160351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70485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to present your resume / portfolio</a:t>
            </a:r>
          </a:p>
          <a:p>
            <a:endParaRPr lang="en-AU" dirty="0"/>
          </a:p>
          <a:p>
            <a:r>
              <a:rPr lang="en-AU" dirty="0"/>
              <a:t>Employers sometimes receive hundreds of resumes for the one position.  They are looking for resumes that satisfy the criteria and STAND OUT – think about how you can stand out. </a:t>
            </a:r>
          </a:p>
          <a:p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Some people have links in their resume to </a:t>
            </a:r>
            <a:r>
              <a:rPr lang="en-AU" dirty="0" err="1"/>
              <a:t>Youtube</a:t>
            </a:r>
            <a:r>
              <a:rPr lang="en-AU" dirty="0"/>
              <a:t> Channels, websites etc. that they have created.  The added advantage to this is it demonstrates you technology skills and creative / presentation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You can bring things into an interview – think about what you could take into an interview that you can use to demonstrate your skills.  It could be an outstanding piece of woodwork and outstanding assessment or a computer to demonstrate your technological, website, photography, artistic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This is a very advanced example of a digital portfolio – you could do something similar but to a smaller scale and of course using your experience this is just to give you ideas about 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r>
              <a:rPr lang="en-AU"/>
              <a:t>      https</a:t>
            </a:r>
            <a:r>
              <a:rPr lang="en-AU" dirty="0"/>
              <a:t>://www.youtube.com/watch?v=RFG2UxYULjI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373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56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777</Words>
  <Application>Microsoft Office PowerPoint</Application>
  <PresentationFormat>On-screen Show (4:3)</PresentationFormat>
  <Paragraphs>77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Where can a great resume take you?</vt:lpstr>
      <vt:lpstr>What you can do at school in the next few years to improve your resume</vt:lpstr>
      <vt:lpstr>What can you do outside of school in the next few years to improve your resume</vt:lpstr>
      <vt:lpstr>Creative Portfolios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this your resume</dc:title>
  <dc:creator>Beemster, Yvette</dc:creator>
  <cp:lastModifiedBy>Yvette Beemster</cp:lastModifiedBy>
  <cp:revision>51</cp:revision>
  <dcterms:created xsi:type="dcterms:W3CDTF">2015-09-11T00:48:24Z</dcterms:created>
  <dcterms:modified xsi:type="dcterms:W3CDTF">2021-10-31T23:59:54Z</dcterms:modified>
</cp:coreProperties>
</file>